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4639-9879-4132-990C-015B71BC3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88209-D05B-4226-9173-4605DA56D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02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E13C-CD7B-48ED-84E0-58EBC194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C4DC-58C9-447A-8882-CD46D191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F68A9-625A-468D-A844-EA96FD9F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4029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2CB5-1532-4C90-B939-5CA5F46D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1269F-5BAE-47AB-8AA9-085AFA7F2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B488-FAB7-4B36-800C-E4714D1A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C9849-80F3-46BB-B7B2-68457126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D45F4-8726-4B7E-8FDA-C1E840EC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54262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88C0B6-7CA8-413E-84AD-0BD8A4923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9F4F3-7F8B-48AE-AA50-813E7BF99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2EAB0-09B0-4B1F-B5E3-A6410D24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2BC3E-1A84-41B9-A3E6-680E4066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7F147-174E-4CF4-9D31-64024D7B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49714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E63A-A225-41CF-889F-043BDFD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48B43-0FC3-4E1E-88F5-97D26AA61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40450-90E6-4752-807D-2724DA83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19C6E-0CCD-46B6-BEB4-9A1CD23A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55E76-A2DD-4505-9BFE-3F6BADEC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46800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6D02-1F5C-46F0-8765-FD8568F2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0EA92-4E86-46DB-8F14-DDA441A11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162A8-2B08-45CA-A78C-329CD83E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B68FF-651C-491A-A98A-0062D92E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975DD-B246-4610-A874-B2F6D43A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69915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C713-1DEB-414E-8A3C-2AB50A75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5B6E-F040-416B-BAA2-B40ACA1DA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F2AD2-F484-40A2-9B47-52D6E0D67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777C2-5459-4954-8981-1E93D5C9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D0A06-BCA2-4499-BA2D-CC69634C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5C2C8-F393-464A-9E5D-D8A51779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22065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EE73-16BC-478A-8C77-90CF2BB6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D7A4D-9E6F-40DA-A7E9-BA4808367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1EAF7-D255-45A9-8A0C-F3D36ACAD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15EEC-D267-4AFD-9D5D-F0605C2FA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4C464-2397-487B-A5DB-9C25C2A5D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4EA82-AD3A-446A-B83A-38B940AE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B15A7-7546-49FC-B611-E4C8664D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B098EE-2895-426B-9B1A-A4767E31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422723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738E-D07D-40D2-BF1E-1062A11E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7D5B0-20D7-4626-9C20-E2DC492E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D4ED1-8222-4403-A76E-9ADF88FCD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F57B9-D498-4956-96B8-AEF75B44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427796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1EEF8-6C12-4CAE-AC43-2B07944F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1401C-E8AF-4421-8D9E-C540FA29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694A8-C901-4A9A-962B-7AE7563C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69193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E47F-7D33-4EF7-A80D-199AFCC2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7F873-C433-41B1-A168-7B8750E3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32F1D-2899-4F8B-B0DC-AE983464B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08130-C787-4077-B66E-25F45AC6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76F6F-04AA-4D6D-8D66-9E7B6729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8DAD3-0921-4BC5-BCBD-203B81D7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61185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8054-C7EC-4CA1-9CC3-CCA51FF5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82073-654A-4493-919D-0491A1ABC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02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EE60E5-17C6-418A-AE37-3CED30012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8CB47F-9259-4173-92DB-79726A68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B4776-AD1A-44CC-87BC-9924DFBF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B9C6B-61D6-44C4-89D5-96DDCB29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26966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E3348-7504-4F02-B9BB-32011EA7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02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D5284-741B-41FB-9347-78752161C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2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639EE-7A97-4FA4-91FE-4B3E1D36F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80D8-3688-44E3-BCAE-46D3C938DCBD}" type="datetimeFigureOut">
              <a:rPr lang="en-029" smtClean="0"/>
              <a:t>05/03/2019</a:t>
            </a:fld>
            <a:endParaRPr lang="en-02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4A85-85AF-4FE7-BCDC-669E3ED96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2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E2902-22FB-4957-B62D-89F2F5840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0D758-75B0-498D-831F-3D310D838D60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8245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5.gif"/><Relationship Id="rId7" Type="http://schemas.openxmlformats.org/officeDocument/2006/relationships/hyperlink" Target="http://www.flickr.com/photos/howieluvzus/10611443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hyperlink" Target="https://creativecommons.org/licenses/by-nc-nd/3.0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blesstheirheartsmom.blogspot.com/2011/03/mardi-gras-and-new-orleans-psychology.html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A6B999-9F76-417E-91A6-A5F834A91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84743"/>
            <a:ext cx="12001499" cy="66885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386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6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DE8CB-A589-4186-9EA6-98150B829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9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85A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C02EC-1238-4640-B5FE-C5F28EC86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654231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7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FE8805-2BEA-4241-AC9D-4FD2A397A6AB}"/>
              </a:ext>
            </a:extLst>
          </p:cNvPr>
          <p:cNvSpPr txBox="1"/>
          <p:nvPr/>
        </p:nvSpPr>
        <p:spPr>
          <a:xfrm>
            <a:off x="3045368" y="1295400"/>
            <a:ext cx="6105194" cy="390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kern="1200" dirty="0">
                <a:solidFill>
                  <a:srgbClr val="FFFFFF"/>
                </a:solidFill>
                <a:latin typeface="Freestyle Script" panose="030804020302050B0404" pitchFamily="66" charset="0"/>
                <a:ea typeface="+mj-ea"/>
                <a:cs typeface="+mj-cs"/>
              </a:rPr>
              <a:t>Mardi Gras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kern="1200" dirty="0">
                <a:solidFill>
                  <a:srgbClr val="FFFFFF"/>
                </a:solidFill>
                <a:latin typeface="Freestyle Script" panose="030804020302050B0404" pitchFamily="66" charset="0"/>
                <a:ea typeface="+mj-ea"/>
                <a:cs typeface="+mj-cs"/>
              </a:rPr>
              <a:t>Trivia!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6C4F7-C182-4463-A597-C47A1128E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731776">
            <a:off x="10167501" y="4798022"/>
            <a:ext cx="1706348" cy="1757285"/>
          </a:xfrm>
          <a:prstGeom prst="rect">
            <a:avLst/>
          </a:prstGeom>
        </p:spPr>
      </p:pic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AB19D233-ADF6-4423-94BF-C1FC60B48BBF}"/>
              </a:ext>
            </a:extLst>
          </p:cNvPr>
          <p:cNvSpPr txBox="1"/>
          <p:nvPr/>
        </p:nvSpPr>
        <p:spPr>
          <a:xfrm>
            <a:off x="5457825" y="4086225"/>
            <a:ext cx="127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900">
                <a:hlinkClick r:id="rId4" tooltip="http://blesstheirheartsmom.blogspot.com/2011/03/mardi-gras-and-new-orleans-psychology.html"/>
              </a:rPr>
              <a:t>This Photo</a:t>
            </a:r>
            <a:r>
              <a:rPr lang="en-029" sz="900"/>
              <a:t> by Unknown Author is licensed under </a:t>
            </a:r>
            <a:r>
              <a:rPr lang="en-029" sz="900">
                <a:hlinkClick r:id="rId5" tooltip="https://creativecommons.org/licenses/by-nc-nd/3.0/"/>
              </a:rPr>
              <a:t>CC BY-NC-ND</a:t>
            </a:r>
            <a:endParaRPr lang="en-029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F2393F-491B-415F-9402-619EEEE959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163695">
            <a:off x="-5642" y="178495"/>
            <a:ext cx="2978414" cy="2233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 hidden="1">
            <a:extLst>
              <a:ext uri="{FF2B5EF4-FFF2-40B4-BE49-F238E27FC236}">
                <a16:creationId xmlns:a16="http://schemas.microsoft.com/office/drawing/2014/main" id="{19F27E2A-58CD-429B-BE35-EDFE394F21DB}"/>
              </a:ext>
            </a:extLst>
          </p:cNvPr>
          <p:cNvSpPr txBox="1"/>
          <p:nvPr/>
        </p:nvSpPr>
        <p:spPr>
          <a:xfrm>
            <a:off x="3198000" y="586500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900">
                <a:hlinkClick r:id="rId7" tooltip="http://www.flickr.com/photos/howieluvzus/106114431/"/>
              </a:rPr>
              <a:t>This Photo</a:t>
            </a:r>
            <a:r>
              <a:rPr lang="en-029" sz="900"/>
              <a:t> by Unknown Author is licensed under </a:t>
            </a:r>
            <a:r>
              <a:rPr lang="en-029" sz="900">
                <a:hlinkClick r:id="rId8" tooltip="https://creativecommons.org/licenses/by/3.0/"/>
              </a:rPr>
              <a:t>CC BY</a:t>
            </a:r>
            <a:endParaRPr lang="en-029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F1BB24-9E50-495C-B684-DB25131766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3807" y="-1"/>
            <a:ext cx="2468193" cy="2468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B77589-EB94-4293-AC62-39C6F515DA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40619">
            <a:off x="255595" y="5181334"/>
            <a:ext cx="1813162" cy="13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7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Ayala, Noralyz Y</dc:creator>
  <cp:lastModifiedBy>Ramirez, Margaret</cp:lastModifiedBy>
  <cp:revision>16</cp:revision>
  <dcterms:created xsi:type="dcterms:W3CDTF">2019-03-02T03:46:38Z</dcterms:created>
  <dcterms:modified xsi:type="dcterms:W3CDTF">2019-03-05T22:23:26Z</dcterms:modified>
</cp:coreProperties>
</file>